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1"/>
  </p:notesMasterIdLst>
  <p:sldIdLst>
    <p:sldId id="269" r:id="rId3"/>
    <p:sldId id="266" r:id="rId4"/>
    <p:sldId id="270" r:id="rId5"/>
    <p:sldId id="271" r:id="rId6"/>
    <p:sldId id="272" r:id="rId7"/>
    <p:sldId id="273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3" r:id="rId26"/>
    <p:sldId id="294" r:id="rId27"/>
    <p:sldId id="295" r:id="rId28"/>
    <p:sldId id="274" r:id="rId29"/>
    <p:sldId id="267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8" autoAdjust="0"/>
    <p:restoredTop sz="86378" autoAdjust="0"/>
  </p:normalViewPr>
  <p:slideViewPr>
    <p:cSldViewPr>
      <p:cViewPr varScale="1">
        <p:scale>
          <a:sx n="92" d="100"/>
          <a:sy n="92" d="100"/>
        </p:scale>
        <p:origin x="69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media/image1.png>
</file>

<file path=ppt/media/image13.png>
</file>

<file path=ppt/media/image15.png>
</file>

<file path=ppt/media/image17.png>
</file>

<file path=ppt/media/image2.png>
</file>

<file path=ppt/media/image20.png>
</file>

<file path=ppt/media/image21.png>
</file>

<file path=ppt/media/image22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2/6/17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difference?</a:t>
            </a:r>
            <a:r>
              <a:rPr lang="en-US" baseline="0" dirty="0" smtClean="0"/>
              <a:t> quotes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035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313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0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 smtClean="0"/>
              <a:t>AJAX Intro</a:t>
            </a:r>
            <a:endParaRPr lang="en-US" dirty="0"/>
          </a:p>
        </p:txBody>
      </p:sp>
      <p:sp>
        <p:nvSpPr>
          <p:cNvPr id="5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Subtitle goes here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600200"/>
            <a:ext cx="7239000" cy="2808233"/>
          </a:xfrm>
        </p:spPr>
      </p:pic>
    </p:spTree>
    <p:extLst>
      <p:ext uri="{BB962C8B-B14F-4D97-AF65-F5344CB8AC3E}">
        <p14:creationId xmlns:p14="http://schemas.microsoft.com/office/powerpoint/2010/main" val="960613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524000"/>
            <a:ext cx="7315200" cy="2818410"/>
          </a:xfrm>
        </p:spPr>
      </p:pic>
    </p:spTree>
    <p:extLst>
      <p:ext uri="{BB962C8B-B14F-4D97-AF65-F5344CB8AC3E}">
        <p14:creationId xmlns:p14="http://schemas.microsoft.com/office/powerpoint/2010/main" val="24266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17638"/>
            <a:ext cx="7315200" cy="2995448"/>
          </a:xfrm>
        </p:spPr>
      </p:pic>
    </p:spTree>
    <p:extLst>
      <p:ext uri="{BB962C8B-B14F-4D97-AF65-F5344CB8AC3E}">
        <p14:creationId xmlns:p14="http://schemas.microsoft.com/office/powerpoint/2010/main" val="424436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17638"/>
            <a:ext cx="7315200" cy="259470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057400"/>
            <a:ext cx="2133600" cy="16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65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29" y="1372362"/>
            <a:ext cx="7494671" cy="51046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904" y="1905000"/>
            <a:ext cx="2017296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4478822"/>
            <a:ext cx="2286000" cy="35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50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17638"/>
            <a:ext cx="7315200" cy="272269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32137"/>
            <a:ext cx="2221992" cy="186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907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219200"/>
            <a:ext cx="7315200" cy="5181600"/>
          </a:xfr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828800"/>
            <a:ext cx="2057400" cy="18287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4478822"/>
            <a:ext cx="2286000" cy="35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5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17638"/>
            <a:ext cx="7315200" cy="273524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057401"/>
            <a:ext cx="2140772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76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17638"/>
            <a:ext cx="7315200" cy="273524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057401"/>
            <a:ext cx="2140772" cy="1828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4248137"/>
            <a:ext cx="4114800" cy="2095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4386264"/>
            <a:ext cx="3556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43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17638"/>
            <a:ext cx="7315200" cy="280626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228" y="2057401"/>
            <a:ext cx="2140772" cy="1828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4248137"/>
            <a:ext cx="4114800" cy="2095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4386264"/>
            <a:ext cx="3556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55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2578100"/>
            <a:ext cx="22860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63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524000"/>
            <a:ext cx="7315200" cy="2612571"/>
          </a:xfr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981200"/>
            <a:ext cx="2233264" cy="1828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4248137"/>
            <a:ext cx="4114800" cy="2095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4386264"/>
            <a:ext cx="3556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049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17638"/>
            <a:ext cx="7315200" cy="5108549"/>
          </a:xfrm>
        </p:spPr>
      </p:pic>
      <p:pic>
        <p:nvPicPr>
          <p:cNvPr id="5" name="Picture 4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905000"/>
            <a:ext cx="1981200" cy="1752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4478822"/>
            <a:ext cx="2286000" cy="35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73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 err="1" smtClean="0"/>
              <a:t>XMLHttpRequest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Another layer: JS can initiate requests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Server: just another GET request (headers)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D3 wraps these with d3.text, d3.json, </a:t>
            </a:r>
            <a:r>
              <a:rPr lang="en-US" dirty="0" err="1" smtClean="0"/>
              <a:t>etc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smtClean="0"/>
              <a:t>Get data, work with it in callback!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1980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42751"/>
            <a:ext cx="8229600" cy="3240860"/>
          </a:xfrm>
        </p:spPr>
      </p:pic>
    </p:spTree>
    <p:extLst>
      <p:ext uri="{BB962C8B-B14F-4D97-AF65-F5344CB8AC3E}">
        <p14:creationId xmlns:p14="http://schemas.microsoft.com/office/powerpoint/2010/main" val="3483657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Getting Started With </a:t>
            </a:r>
            <a:r>
              <a:rPr lang="en-US" dirty="0" smtClean="0"/>
              <a:t>D3 (Murray)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46767"/>
            <a:ext cx="8229600" cy="4432828"/>
          </a:xfrm>
        </p:spPr>
      </p:pic>
    </p:spTree>
    <p:extLst>
      <p:ext uri="{BB962C8B-B14F-4D97-AF65-F5344CB8AC3E}">
        <p14:creationId xmlns:p14="http://schemas.microsoft.com/office/powerpoint/2010/main" val="142935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89" y="1600200"/>
            <a:ext cx="7125621" cy="4525963"/>
          </a:xfrm>
        </p:spPr>
      </p:pic>
    </p:spTree>
    <p:extLst>
      <p:ext uri="{BB962C8B-B14F-4D97-AF65-F5344CB8AC3E}">
        <p14:creationId xmlns:p14="http://schemas.microsoft.com/office/powerpoint/2010/main" val="136450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This Works in </a:t>
            </a:r>
            <a:r>
              <a:rPr lang="en-US" dirty="0" err="1" smtClean="0"/>
              <a:t>CodePen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32" y="1600200"/>
            <a:ext cx="7919136" cy="452596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417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endParaRPr lang="en-US" dirty="0" smtClean="0"/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buNone/>
            </a:pPr>
            <a:r>
              <a:rPr lang="en-US" dirty="0" smtClean="0"/>
              <a:t>Let’s take a chance: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spcBef>
                <a:spcPts val="0"/>
              </a:spcBef>
              <a:buNone/>
            </a:pPr>
            <a:endParaRPr lang="en-US" dirty="0" smtClean="0"/>
          </a:p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codepen.io</a:t>
            </a:r>
            <a:r>
              <a:rPr lang="en-US" dirty="0"/>
              <a:t>/</a:t>
            </a:r>
            <a:r>
              <a:rPr lang="en-US" dirty="0" err="1"/>
              <a:t>andyreagan</a:t>
            </a:r>
            <a:r>
              <a:rPr lang="en-US" dirty="0"/>
              <a:t>/pen/</a:t>
            </a:r>
            <a:r>
              <a:rPr lang="en-US" dirty="0" err="1"/>
              <a:t>RGgdAp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864352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300" y="2870200"/>
            <a:ext cx="38354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94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300" y="1524000"/>
            <a:ext cx="30734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047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50" y="1981200"/>
            <a:ext cx="38481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431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200" y="2603500"/>
            <a:ext cx="23749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05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73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Let’s load a web page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 smtClean="0"/>
              <a:t>…in slow motion!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47800"/>
            <a:ext cx="7315200" cy="2673427"/>
          </a:xfrm>
        </p:spPr>
      </p:pic>
    </p:spTree>
    <p:extLst>
      <p:ext uri="{BB962C8B-B14F-4D97-AF65-F5344CB8AC3E}">
        <p14:creationId xmlns:p14="http://schemas.microsoft.com/office/powerpoint/2010/main" val="22378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1428</TotalTime>
  <Words>82</Words>
  <Application>Microsoft Macintosh PowerPoint</Application>
  <PresentationFormat>On-screen Show (4:3)</PresentationFormat>
  <Paragraphs>26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Calibri</vt:lpstr>
      <vt:lpstr>Arial</vt:lpstr>
      <vt:lpstr>Office Theme</vt:lpstr>
      <vt:lpstr>Custom Design</vt:lpstr>
      <vt:lpstr>AJAX Intro</vt:lpstr>
      <vt:lpstr>JSON</vt:lpstr>
      <vt:lpstr>JSON</vt:lpstr>
      <vt:lpstr>JSON</vt:lpstr>
      <vt:lpstr>JSON</vt:lpstr>
      <vt:lpstr>JSON</vt:lpstr>
      <vt:lpstr>PowerPoint Presentation</vt:lpstr>
      <vt:lpstr>Let’s load a web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XMLHttpRequest</vt:lpstr>
      <vt:lpstr>PowerPoint Presentation</vt:lpstr>
      <vt:lpstr>Getting Started With D3 (Murray)</vt:lpstr>
      <vt:lpstr>Getting Started</vt:lpstr>
      <vt:lpstr>How This Works in CodePen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Andrew Reagan</cp:lastModifiedBy>
  <cp:revision>86</cp:revision>
  <dcterms:created xsi:type="dcterms:W3CDTF">2016-03-21T14:12:59Z</dcterms:created>
  <dcterms:modified xsi:type="dcterms:W3CDTF">2017-02-07T00:24:03Z</dcterms:modified>
</cp:coreProperties>
</file>

<file path=docProps/thumbnail.jpeg>
</file>